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71" r:id="rId4"/>
    <p:sldId id="267" r:id="rId5"/>
    <p:sldId id="268" r:id="rId6"/>
    <p:sldId id="269" r:id="rId7"/>
    <p:sldId id="270" r:id="rId8"/>
    <p:sldId id="264" r:id="rId9"/>
    <p:sldId id="265" r:id="rId10"/>
    <p:sldId id="266" r:id="rId11"/>
    <p:sldId id="274" r:id="rId12"/>
    <p:sldId id="273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DA77B94-E6BD-4566-9DB4-63D7D84F2F8B}">
          <p14:sldIdLst>
            <p14:sldId id="256"/>
            <p14:sldId id="257"/>
            <p14:sldId id="271"/>
            <p14:sldId id="267"/>
            <p14:sldId id="268"/>
            <p14:sldId id="269"/>
            <p14:sldId id="270"/>
            <p14:sldId id="264"/>
            <p14:sldId id="265"/>
            <p14:sldId id="266"/>
            <p14:sldId id="274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07" autoAdjust="0"/>
    <p:restoredTop sz="94660"/>
  </p:normalViewPr>
  <p:slideViewPr>
    <p:cSldViewPr snapToGrid="0">
      <p:cViewPr>
        <p:scale>
          <a:sx n="125" d="100"/>
          <a:sy n="125" d="100"/>
        </p:scale>
        <p:origin x="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6E401A-75AC-06BC-1BC5-6E3BB7F7F0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71574"/>
            <a:ext cx="12192000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1F384D2-DC7F-4A26-950F-54A32737EE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9174"/>
            <a:ext cx="9144000" cy="4198826"/>
          </a:xfrm>
        </p:spPr>
        <p:txBody>
          <a:bodyPr>
            <a:normAutofit/>
          </a:bodyPr>
          <a:lstStyle/>
          <a:p>
            <a:r>
              <a:rPr lang="zh-TW" altLang="en-US" dirty="0"/>
              <a:t>第十三周報告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777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70FE4-B711-B353-37CE-B806DAF0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python</a:t>
            </a:r>
            <a:r>
              <a:rPr lang="zh-TW" altLang="en-US" dirty="0"/>
              <a:t>中調用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74B4B772-D599-83AA-039B-A59A32643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" y="2544840"/>
            <a:ext cx="10515600" cy="3050067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CAD8765-2197-2060-D3AE-F7C7DA906179}"/>
              </a:ext>
            </a:extLst>
          </p:cNvPr>
          <p:cNvSpPr txBox="1"/>
          <p:nvPr/>
        </p:nvSpPr>
        <p:spPr>
          <a:xfrm>
            <a:off x="5013960" y="10279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4897D54-AE7A-E641-EB94-7EF9419C0B63}"/>
              </a:ext>
            </a:extLst>
          </p:cNvPr>
          <p:cNvSpPr txBox="1"/>
          <p:nvPr/>
        </p:nvSpPr>
        <p:spPr>
          <a:xfrm>
            <a:off x="541020" y="2045612"/>
            <a:ext cx="379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pyopenpose</a:t>
            </a:r>
            <a:r>
              <a:rPr lang="zh-TW" altLang="en-US" dirty="0"/>
              <a:t>建置會失敗</a:t>
            </a:r>
          </a:p>
        </p:txBody>
      </p:sp>
    </p:spTree>
    <p:extLst>
      <p:ext uri="{BB962C8B-B14F-4D97-AF65-F5344CB8AC3E}">
        <p14:creationId xmlns:p14="http://schemas.microsoft.com/office/powerpoint/2010/main" val="210413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ACFA9-BE84-DD45-0664-AED84905A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45F5709-FC83-808C-39A5-7D26C6809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E48090-2E63-F619-EC60-8B62010A4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6" y="0"/>
            <a:ext cx="11238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4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23BFED-BE15-341A-4223-629220E6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EE9433-0594-0FDD-406C-6BB921E07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12C0C4E-AC07-6282-943B-488AF46E6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86" y="0"/>
            <a:ext cx="110594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16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10A25-F7AD-1679-5185-58D227C3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A93B5D-F5F9-96B4-0906-868B661D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3C6F1C-D841-387C-3F65-23503D43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29" y="166878"/>
            <a:ext cx="10873741" cy="65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99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7A9BC4-5550-970D-D82E-793C76938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2A3F8-1BD7-97AE-0F05-52FBE1031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流程圖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安裝</a:t>
            </a:r>
            <a:r>
              <a:rPr lang="en-US" altLang="zh-TW" dirty="0"/>
              <a:t>Exercise Correction</a:t>
            </a:r>
            <a:r>
              <a:rPr lang="zh-TW" altLang="en-US" dirty="0"/>
              <a:t>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安裝</a:t>
            </a:r>
            <a:r>
              <a:rPr lang="en-US" altLang="zh-TW" dirty="0" err="1"/>
              <a:t>OpenPose</a:t>
            </a:r>
            <a:r>
              <a:rPr lang="zh-TW" altLang="en-US" dirty="0"/>
              <a:t>遇到的問題</a:t>
            </a:r>
          </a:p>
        </p:txBody>
      </p:sp>
    </p:spTree>
    <p:extLst>
      <p:ext uri="{BB962C8B-B14F-4D97-AF65-F5344CB8AC3E}">
        <p14:creationId xmlns:p14="http://schemas.microsoft.com/office/powerpoint/2010/main" val="410915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AB6EF1-F723-0A45-48D7-4B95C468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DBD2E4F9-D1A8-5A2B-2AFE-C53CF18F5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46" y="1131410"/>
            <a:ext cx="11187013" cy="5496575"/>
          </a:xfrm>
        </p:spPr>
      </p:pic>
    </p:spTree>
    <p:extLst>
      <p:ext uri="{BB962C8B-B14F-4D97-AF65-F5344CB8AC3E}">
        <p14:creationId xmlns:p14="http://schemas.microsoft.com/office/powerpoint/2010/main" val="95513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7D49C0-07F6-10B1-F94A-05C0641A4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81000"/>
            <a:ext cx="12192000" cy="799783"/>
          </a:xfrm>
        </p:spPr>
        <p:txBody>
          <a:bodyPr>
            <a:normAutofit fontScale="90000"/>
          </a:bodyPr>
          <a:lstStyle/>
          <a:p>
            <a:r>
              <a:rPr lang="zh-TW" altLang="en-US" sz="2400" dirty="0"/>
              <a:t>這次嘗試給了權限之後一樣在下載</a:t>
            </a:r>
            <a:br>
              <a:rPr lang="en-US" altLang="zh-TW" sz="2400" dirty="0"/>
            </a:br>
            <a:r>
              <a:rPr lang="en-US" altLang="zh-TW" sz="2400" dirty="0" err="1"/>
              <a:t>mediapipe</a:t>
            </a:r>
            <a:r>
              <a:rPr lang="en-US" altLang="zh-TW" sz="2400" dirty="0"/>
              <a:t>-silicon</a:t>
            </a:r>
            <a:r>
              <a:rPr lang="zh-TW" altLang="en-US" sz="2400" dirty="0"/>
              <a:t>的地方有問題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EB96AE8-31C3-6C27-AC4E-9DD49ED9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249392"/>
            <a:ext cx="5668520" cy="47445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EB4202B-77B6-859F-18CB-E28B3F481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43" y="1257508"/>
            <a:ext cx="5542530" cy="12494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610E7A5-EB9E-FDCF-B9AE-C2D34804D65D}"/>
              </a:ext>
            </a:extLst>
          </p:cNvPr>
          <p:cNvSpPr txBox="1"/>
          <p:nvPr/>
        </p:nvSpPr>
        <p:spPr>
          <a:xfrm>
            <a:off x="6692265" y="381000"/>
            <a:ext cx="648081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200" dirty="0"/>
              <a:t>嘗試跳過</a:t>
            </a:r>
            <a:r>
              <a:rPr lang="en-US" altLang="zh-TW" sz="2200" dirty="0" err="1"/>
              <a:t>mediapipe</a:t>
            </a:r>
            <a:r>
              <a:rPr lang="en-US" altLang="zh-TW" sz="2200" dirty="0"/>
              <a:t>-silicon</a:t>
            </a:r>
            <a:r>
              <a:rPr lang="zh-TW" altLang="en-US" sz="2200" dirty="0"/>
              <a:t>下載其他的</a:t>
            </a:r>
            <a:br>
              <a:rPr lang="en-US" altLang="zh-TW" sz="2200" dirty="0"/>
            </a:br>
            <a:r>
              <a:rPr lang="zh-TW" altLang="en-US" sz="2200" dirty="0"/>
              <a:t>比如</a:t>
            </a:r>
            <a:r>
              <a:rPr lang="en-US" altLang="zh-TW" sz="2200" dirty="0" err="1"/>
              <a:t>keras</a:t>
            </a:r>
            <a:r>
              <a:rPr lang="zh-TW" altLang="en-US" sz="2200" dirty="0"/>
              <a:t>則顯示成功下載</a:t>
            </a:r>
          </a:p>
        </p:txBody>
      </p:sp>
    </p:spTree>
    <p:extLst>
      <p:ext uri="{BB962C8B-B14F-4D97-AF65-F5344CB8AC3E}">
        <p14:creationId xmlns:p14="http://schemas.microsoft.com/office/powerpoint/2010/main" val="274323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E2124-3C43-80E6-1779-BE02A7F8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30" y="496228"/>
            <a:ext cx="11918138" cy="1325563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嘗試過降板從</a:t>
            </a:r>
            <a:r>
              <a:rPr lang="en-US" altLang="zh-TW" sz="2200" dirty="0"/>
              <a:t>python3.10</a:t>
            </a:r>
            <a:r>
              <a:rPr lang="zh-TW" altLang="en-US" sz="2200" dirty="0"/>
              <a:t>降到</a:t>
            </a:r>
            <a:r>
              <a:rPr lang="en-US" altLang="zh-TW" sz="2200" dirty="0"/>
              <a:t>3.8 </a:t>
            </a:r>
            <a:r>
              <a:rPr lang="zh-TW" altLang="en-US" sz="2200" dirty="0"/>
              <a:t>並且在</a:t>
            </a:r>
            <a:r>
              <a:rPr lang="en-US" altLang="zh-TW" sz="2200" dirty="0"/>
              <a:t>root mode pip install requirements.txt </a:t>
            </a:r>
            <a:r>
              <a:rPr lang="zh-TW" altLang="en-US" sz="2200" dirty="0"/>
              <a:t>一樣有問題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1B57038-60E5-6BFF-C54C-B84B58E73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035" y="1821791"/>
            <a:ext cx="9029929" cy="471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8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DA0D15-7606-BCCF-2B0E-3FB64321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660" y="209549"/>
            <a:ext cx="10515600" cy="471488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在</a:t>
            </a:r>
            <a:r>
              <a:rPr lang="en-US" altLang="zh-TW" sz="2200" dirty="0"/>
              <a:t>user mode</a:t>
            </a:r>
            <a:r>
              <a:rPr lang="zh-TW" altLang="en-US" sz="2200" dirty="0"/>
              <a:t>的情況下是無法進行安裝的 所以必須用</a:t>
            </a:r>
            <a:r>
              <a:rPr lang="en-US" altLang="zh-TW" sz="2200" dirty="0"/>
              <a:t>root mode</a:t>
            </a:r>
            <a:endParaRPr lang="zh-TW" altLang="en-US" sz="22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3A2DA9-11E9-8A07-4F66-16B736F9F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" y="297798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200" dirty="0"/>
              <a:t>嘗試先下載</a:t>
            </a:r>
            <a:r>
              <a:rPr lang="en-US" altLang="zh-TW" sz="2200" dirty="0" err="1"/>
              <a:t>mediapipe</a:t>
            </a:r>
            <a:r>
              <a:rPr lang="zh-TW" altLang="en-US" sz="2200" dirty="0"/>
              <a:t>後再下載</a:t>
            </a:r>
            <a:r>
              <a:rPr lang="en-US" altLang="zh-TW" sz="2200" dirty="0" err="1"/>
              <a:t>mediapipe</a:t>
            </a:r>
            <a:r>
              <a:rPr lang="en-US" altLang="zh-TW" sz="2200" dirty="0"/>
              <a:t>-silicon</a:t>
            </a:r>
            <a:endParaRPr lang="zh-TW" altLang="en-US" sz="22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8BDA3B-6AB8-9393-F4AA-19B558218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14" y="751204"/>
            <a:ext cx="9112326" cy="215568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C7785E7-03E8-6FAD-9B7D-69FC4923E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4" y="3429000"/>
            <a:ext cx="8448013" cy="33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30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700EBF-7868-FA2F-D619-6988C947F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8234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200" dirty="0"/>
              <a:t>成功下載後再試試</a:t>
            </a:r>
            <a:r>
              <a:rPr lang="en-US" altLang="zh-TW" sz="2200" dirty="0"/>
              <a:t>silicon</a:t>
            </a:r>
            <a:r>
              <a:rPr lang="zh-TW" altLang="en-US" sz="2200" dirty="0"/>
              <a:t>一樣無法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51CEBA0D-3F50-ADC6-72CE-270C08C04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45" y="2196802"/>
            <a:ext cx="11841709" cy="39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63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7B4D0B-AB7A-055F-435C-46E36EB11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OpenPose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4672DF-D7E7-6632-6606-C9BA385C7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openpose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 1.7.0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cmake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 3.26.3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visual studio community 2019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python 3.11.3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cudnn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 8.0.5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TW" b="0" i="0" dirty="0" err="1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cuda</a:t>
            </a:r>
            <a:r>
              <a:rPr lang="en-US" altLang="zh-TW" b="0" i="0" dirty="0">
                <a:solidFill>
                  <a:srgbClr val="303233"/>
                </a:solidFill>
                <a:effectLst/>
                <a:latin typeface="Lato" panose="020B0604020202020204" pitchFamily="34" charset="0"/>
              </a:rPr>
              <a:t> 11.1</a:t>
            </a:r>
          </a:p>
        </p:txBody>
      </p:sp>
    </p:spTree>
    <p:extLst>
      <p:ext uri="{BB962C8B-B14F-4D97-AF65-F5344CB8AC3E}">
        <p14:creationId xmlns:p14="http://schemas.microsoft.com/office/powerpoint/2010/main" val="135111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30CFE-A4AB-ED6D-AE32-66CB9247D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720" y="148526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能成功</a:t>
            </a:r>
            <a:r>
              <a:rPr lang="en-US" altLang="zh-TW" sz="2800" dirty="0"/>
              <a:t>demo</a:t>
            </a:r>
            <a:endParaRPr lang="zh-TW" altLang="en-US" sz="2800" dirty="0"/>
          </a:p>
        </p:txBody>
      </p:sp>
      <p:pic>
        <p:nvPicPr>
          <p:cNvPr id="4" name="OpenPose 1.7.0 2023-05-11 01-11-04">
            <a:hlinkClick r:id="" action="ppaction://media"/>
            <a:extLst>
              <a:ext uri="{FF2B5EF4-FFF2-40B4-BE49-F238E27FC236}">
                <a16:creationId xmlns:a16="http://schemas.microsoft.com/office/drawing/2014/main" id="{789C3CF8-C29A-7AAA-8D43-D24B1FAD815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3629" y="0"/>
            <a:ext cx="3864742" cy="6860919"/>
          </a:xfrm>
        </p:spPr>
      </p:pic>
    </p:spTree>
    <p:extLst>
      <p:ext uri="{BB962C8B-B14F-4D97-AF65-F5344CB8AC3E}">
        <p14:creationId xmlns:p14="http://schemas.microsoft.com/office/powerpoint/2010/main" val="342054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473</TotalTime>
  <Words>145</Words>
  <Application>Microsoft Office PowerPoint</Application>
  <PresentationFormat>寬螢幕</PresentationFormat>
  <Paragraphs>27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AvenirNext LT Pro Medium</vt:lpstr>
      <vt:lpstr>Arial</vt:lpstr>
      <vt:lpstr>Avenir Next LT Pro</vt:lpstr>
      <vt:lpstr>Lato</vt:lpstr>
      <vt:lpstr>Posterama</vt:lpstr>
      <vt:lpstr>Wingdings</vt:lpstr>
      <vt:lpstr>ExploreVTI</vt:lpstr>
      <vt:lpstr>下肢重訓姿勢矯正輔助系統</vt:lpstr>
      <vt:lpstr>目錄</vt:lpstr>
      <vt:lpstr>PowerPoint 簡報</vt:lpstr>
      <vt:lpstr>這次嘗試給了權限之後一樣在下載 mediapipe-silicon的地方有問題</vt:lpstr>
      <vt:lpstr>嘗試過降板從python3.10降到3.8 並且在root mode pip install requirements.txt 一樣有問題</vt:lpstr>
      <vt:lpstr>在user mode的情況下是無法進行安裝的 所以必須用root mode</vt:lpstr>
      <vt:lpstr>成功下載後再試試silicon一樣無法</vt:lpstr>
      <vt:lpstr>OpenPose</vt:lpstr>
      <vt:lpstr>能成功demo</vt:lpstr>
      <vt:lpstr>在python中調用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下肢重訓姿勢矯正輔助系統</dc:title>
  <dc:creator>俊彥 游</dc:creator>
  <cp:lastModifiedBy>俊彥 游</cp:lastModifiedBy>
  <cp:revision>3</cp:revision>
  <dcterms:created xsi:type="dcterms:W3CDTF">2023-05-03T15:11:09Z</dcterms:created>
  <dcterms:modified xsi:type="dcterms:W3CDTF">2023-05-10T19:59:29Z</dcterms:modified>
</cp:coreProperties>
</file>